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459" r:id="rId2"/>
    <p:sldId id="460" r:id="rId3"/>
    <p:sldId id="454" r:id="rId4"/>
    <p:sldId id="452" r:id="rId5"/>
    <p:sldId id="461" r:id="rId6"/>
    <p:sldId id="462" r:id="rId7"/>
    <p:sldId id="463" r:id="rId8"/>
    <p:sldId id="464" r:id="rId9"/>
    <p:sldId id="4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1775" autoAdjust="0"/>
  </p:normalViewPr>
  <p:slideViewPr>
    <p:cSldViewPr snapToGrid="0">
      <p:cViewPr varScale="1">
        <p:scale>
          <a:sx n="91" d="100"/>
          <a:sy n="91" d="100"/>
        </p:scale>
        <p:origin x="29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1A095B-A006-4844-9769-7EB9D7996387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3F4F82-DEB1-4DF5-AA60-00163BAB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54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https://www.youtube.com/watch?v=rHqk0ZGb6qo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3164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https://support.anthropic.com/en/articles/9487310-what-are-artifacts-and-how-do-i-use-them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2137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Can you put that into a formatted text document?</a:t>
            </a:r>
          </a:p>
          <a:p>
            <a:r>
              <a:rPr lang="en-US" dirty="0"/>
              <a:t>Can you put this into a well formatted Microsoft word document?</a:t>
            </a:r>
          </a:p>
          <a:p>
            <a:endParaRPr lang="en-US" dirty="0"/>
          </a:p>
          <a:p>
            <a:r>
              <a:rPr lang="en-US" dirty="0"/>
              <a:t>Create a flowchart of the typical penguin lifecycle</a:t>
            </a:r>
          </a:p>
          <a:p>
            <a:br>
              <a:rPr lang="en-US" dirty="0"/>
            </a:br>
            <a:r>
              <a:rPr lang="en-US" dirty="0"/>
              <a:t>Create a code snippet that is a function that prints any name given to it 10 times</a:t>
            </a:r>
          </a:p>
          <a:p>
            <a:r>
              <a:rPr lang="en-US" dirty="0"/>
              <a:t>Put it in my artifacts</a:t>
            </a:r>
          </a:p>
          <a:p>
            <a:endParaRPr lang="en-US" dirty="0"/>
          </a:p>
          <a:p>
            <a:r>
              <a:rPr lang="en-US" dirty="0"/>
              <a:t>Create a simple SVG image for me</a:t>
            </a:r>
          </a:p>
          <a:p>
            <a:endParaRPr lang="en-US" dirty="0"/>
          </a:p>
          <a:p>
            <a:r>
              <a:rPr lang="en-US" dirty="0"/>
              <a:t>Create a single web page that takes in a  name and returns it to a label once you press a button</a:t>
            </a:r>
          </a:p>
          <a:p>
            <a:r>
              <a:rPr lang="en-US" dirty="0"/>
              <a:t>Create a webpage that connects to any public </a:t>
            </a:r>
            <a:r>
              <a:rPr lang="en-US" dirty="0" err="1"/>
              <a:t>api</a:t>
            </a:r>
            <a:r>
              <a:rPr lang="en-US" dirty="0"/>
              <a:t> and pulls back data</a:t>
            </a:r>
          </a:p>
          <a:p>
            <a:endParaRPr lang="en-US" dirty="0"/>
          </a:p>
          <a:p>
            <a:r>
              <a:rPr lang="en-US" dirty="0"/>
              <a:t>Create a simple interactive React webpage</a:t>
            </a:r>
          </a:p>
          <a:p>
            <a:r>
              <a:rPr lang="en-US" dirty="0"/>
              <a:t>Create a complex interactive React webpage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1267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Can you turn this into a simple react animation so I can understand it better</a:t>
            </a:r>
          </a:p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Give it much more detail and layers so I know what is going on at each phase and indicate any types of calculations that could happen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539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https://webflow.com/blog/ux-design-examples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Can you recreate this in react for my company called "Dental King"?</a:t>
            </a:r>
          </a:p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Can you make it look more like the picture I gave you?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0975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you create a game for me to play? I'm bored and I love science.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1857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Can you turn this data into JSON and then use it in a react page to visualize the data in a variety of ways?</a:t>
            </a:r>
          </a:p>
          <a:p>
            <a:r>
              <a:rPr lang="en-US" dirty="0"/>
              <a:t>Use only basic components that don't need an install</a:t>
            </a:r>
          </a:p>
          <a:p>
            <a:r>
              <a:rPr lang="en-US" b="0" i="0" dirty="0">
                <a:solidFill>
                  <a:srgbClr val="E5E5E2"/>
                </a:solidFill>
                <a:effectLst/>
                <a:highlight>
                  <a:srgbClr val="2B2A27"/>
                </a:highlight>
                <a:latin typeface="__styreneB_5d855b"/>
              </a:rPr>
              <a:t>Only use components that you support in artifacts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1149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261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95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735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1299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61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966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441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09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857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25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93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37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947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312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454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592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147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E47CA8-8F2A-9D14-BFCB-7C83CA6B4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21796"/>
            <a:ext cx="9906000" cy="1898414"/>
          </a:xfrm>
        </p:spPr>
        <p:txBody>
          <a:bodyPr>
            <a:normAutofit/>
          </a:bodyPr>
          <a:lstStyle/>
          <a:p>
            <a:r>
              <a:rPr lang="en-US" dirty="0"/>
              <a:t>Artifacts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EE95AB-2280-77CD-A41B-BAA55A648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581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73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496C-2464-6D60-6ECF-7681B937E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582"/>
            <a:ext cx="9905998" cy="1210283"/>
          </a:xfrm>
        </p:spPr>
        <p:txBody>
          <a:bodyPr/>
          <a:lstStyle/>
          <a:p>
            <a:r>
              <a:rPr lang="en-US" dirty="0"/>
              <a:t>Intro 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FC2F1-6AD0-CBA4-48C4-95F8B6620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10" y="1136004"/>
            <a:ext cx="9752381" cy="54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02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8FA1B-42EF-345E-E904-51F403E1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291E61-ABAB-57B1-6BA6-DFEF0873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763" y="618518"/>
            <a:ext cx="7143760" cy="602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8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F856-B2CA-1676-8F14-FB9E82C0E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D3F135-EFF4-5CAC-8E3D-8C34F4472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070" y="1756655"/>
            <a:ext cx="6678202" cy="495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89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8A89-0558-063D-1F36-87843717B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Artifact Usage: Animations</a:t>
            </a:r>
          </a:p>
        </p:txBody>
      </p:sp>
      <p:pic>
        <p:nvPicPr>
          <p:cNvPr id="1026" name="Picture 2" descr="Neural network diagram — Science Learning Hub">
            <a:extLst>
              <a:ext uri="{FF2B5EF4-FFF2-40B4-BE49-F238E27FC236}">
                <a16:creationId xmlns:a16="http://schemas.microsoft.com/office/drawing/2014/main" id="{14F8FB35-602F-83ED-EE59-F006CA10B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240" y="1901875"/>
            <a:ext cx="7340343" cy="4373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36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B8BC9-9EC1-BFFE-4233-17D9E4FB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751"/>
            <a:ext cx="9905998" cy="1478570"/>
          </a:xfrm>
        </p:spPr>
        <p:txBody>
          <a:bodyPr/>
          <a:lstStyle/>
          <a:p>
            <a:r>
              <a:rPr lang="en-US" dirty="0"/>
              <a:t>Advanced Artifact Usage: UX Design</a:t>
            </a:r>
          </a:p>
        </p:txBody>
      </p:sp>
      <p:pic>
        <p:nvPicPr>
          <p:cNvPr id="2050" name="Picture 2" descr=" Homepage for Duncan Dental with a light-blue background. A large heading at the top of the page says “Our Tauranga dentists love what we do and to bring a smile to your face is what we do best.” Following below are subheaders “Gentle by nature” and “Latest dental technology,” with additional text under each section. On the right is a contact form with a yellow background saying “Need an appointment?”">
            <a:extLst>
              <a:ext uri="{FF2B5EF4-FFF2-40B4-BE49-F238E27FC236}">
                <a16:creationId xmlns:a16="http://schemas.microsoft.com/office/drawing/2014/main" id="{65775687-51E4-9330-1542-163AE83FC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801" y="1101878"/>
            <a:ext cx="8436399" cy="566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115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1F29-12C5-C40B-0684-7D271B127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5730"/>
            <a:ext cx="9905998" cy="1478570"/>
          </a:xfrm>
        </p:spPr>
        <p:txBody>
          <a:bodyPr/>
          <a:lstStyle/>
          <a:p>
            <a:r>
              <a:rPr lang="en-US" dirty="0"/>
              <a:t>Advanced Artifact Usage: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9DBAC1-017A-17E6-E5A5-AD158F056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026" y="1525916"/>
            <a:ext cx="6257947" cy="494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07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8A264-90C3-425D-F9DA-F128387D8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753"/>
            <a:ext cx="9905998" cy="1073152"/>
          </a:xfrm>
        </p:spPr>
        <p:txBody>
          <a:bodyPr/>
          <a:lstStyle/>
          <a:p>
            <a:r>
              <a:rPr lang="en-US" dirty="0"/>
              <a:t>Advanced Artifact Usage: Data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8DB6DE-8042-8EE4-C34F-3B16C65A0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698" y="905619"/>
            <a:ext cx="6771428" cy="5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018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1F94-E924-5447-9494-FCD6BE753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584"/>
            <a:ext cx="9905998" cy="1478570"/>
          </a:xfrm>
        </p:spPr>
        <p:txBody>
          <a:bodyPr/>
          <a:lstStyle/>
          <a:p>
            <a:r>
              <a:rPr lang="en-US" dirty="0"/>
              <a:t>Changing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8A716F-05ED-5B83-E3C9-A45B8C9F8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811" y="2153735"/>
            <a:ext cx="3534700" cy="255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334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304</Words>
  <Application>Microsoft Office PowerPoint</Application>
  <PresentationFormat>Widescreen</PresentationFormat>
  <Paragraphs>44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__styreneB_5d855b</vt:lpstr>
      <vt:lpstr>Arial</vt:lpstr>
      <vt:lpstr>Calibri</vt:lpstr>
      <vt:lpstr>Tw Cen MT</vt:lpstr>
      <vt:lpstr>Circuit</vt:lpstr>
      <vt:lpstr>Artifacts</vt:lpstr>
      <vt:lpstr>Intro Video</vt:lpstr>
      <vt:lpstr>artifacts</vt:lpstr>
      <vt:lpstr>Artifacts</vt:lpstr>
      <vt:lpstr>Advanced Artifact Usage: Animations</vt:lpstr>
      <vt:lpstr>Advanced Artifact Usage: UX Design</vt:lpstr>
      <vt:lpstr>Advanced Artifact Usage: Games</vt:lpstr>
      <vt:lpstr>Advanced Artifact Usage: Data Visualization</vt:lpstr>
      <vt:lpstr>Changing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1</cp:revision>
  <dcterms:created xsi:type="dcterms:W3CDTF">2024-06-29T15:16:38Z</dcterms:created>
  <dcterms:modified xsi:type="dcterms:W3CDTF">2024-06-29T15:17:52Z</dcterms:modified>
</cp:coreProperties>
</file>

<file path=docProps/thumbnail.jpeg>
</file>